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62" r:id="rId2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FF0066"/>
    <a:srgbClr val="556652"/>
    <a:srgbClr val="ADD097"/>
    <a:srgbClr val="3A453A"/>
    <a:srgbClr val="33CC33"/>
    <a:srgbClr val="FDF955"/>
    <a:srgbClr val="BF111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97" autoAdjust="0"/>
    <p:restoredTop sz="97513" autoAdjust="0"/>
  </p:normalViewPr>
  <p:slideViewPr>
    <p:cSldViewPr>
      <p:cViewPr varScale="1">
        <p:scale>
          <a:sx n="85" d="100"/>
          <a:sy n="85" d="100"/>
        </p:scale>
        <p:origin x="1272" y="53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3"/>
            <a:ext cx="2944958" cy="496809"/>
          </a:xfrm>
          <a:prstGeom prst="rect">
            <a:avLst/>
          </a:prstGeom>
        </p:spPr>
        <p:txBody>
          <a:bodyPr vert="horz" lIns="91438" tIns="45719" rIns="91438" bIns="45719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1098" y="3"/>
            <a:ext cx="2944958" cy="496809"/>
          </a:xfrm>
          <a:prstGeom prst="rect">
            <a:avLst/>
          </a:prstGeom>
        </p:spPr>
        <p:txBody>
          <a:bodyPr vert="horz" lIns="91438" tIns="45719" rIns="91438" bIns="45719" rtlCol="0"/>
          <a:lstStyle>
            <a:lvl1pPr algn="r">
              <a:defRPr sz="1200"/>
            </a:lvl1pPr>
          </a:lstStyle>
          <a:p>
            <a:fld id="{4F0ED3BE-9BF5-44BD-9A2C-4B8FBD7658AC}" type="datetimeFigureOut">
              <a:rPr lang="en-GB" smtClean="0"/>
              <a:pPr/>
              <a:t>24/06/2026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8" tIns="45719" rIns="91438" bIns="45719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607" y="4715713"/>
            <a:ext cx="5438464" cy="4466511"/>
          </a:xfrm>
          <a:prstGeom prst="rect">
            <a:avLst/>
          </a:prstGeom>
        </p:spPr>
        <p:txBody>
          <a:bodyPr vert="horz" lIns="91438" tIns="45719" rIns="91438" bIns="4571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242"/>
            <a:ext cx="2944958" cy="496809"/>
          </a:xfrm>
          <a:prstGeom prst="rect">
            <a:avLst/>
          </a:prstGeom>
        </p:spPr>
        <p:txBody>
          <a:bodyPr vert="horz" lIns="91438" tIns="45719" rIns="91438" bIns="45719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1098" y="9428242"/>
            <a:ext cx="2944958" cy="496809"/>
          </a:xfrm>
          <a:prstGeom prst="rect">
            <a:avLst/>
          </a:prstGeom>
        </p:spPr>
        <p:txBody>
          <a:bodyPr vert="horz" lIns="91438" tIns="45719" rIns="91438" bIns="45719" rtlCol="0" anchor="b"/>
          <a:lstStyle>
            <a:lvl1pPr algn="r">
              <a:defRPr sz="1200"/>
            </a:lvl1pPr>
          </a:lstStyle>
          <a:p>
            <a:fld id="{1E6BBBAB-035B-4E02-96D0-C2F4589615E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23370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6BBBAB-035B-4E02-96D0-C2F4589615EE}" type="slidenum">
              <a:rPr lang="en-GB" smtClean="0"/>
              <a:pPr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30508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7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A2707-F21B-4232-B4ED-5473AF32189C}" type="datetimeFigureOut">
              <a:rPr lang="en-GB" smtClean="0"/>
              <a:pPr/>
              <a:t>24/06/2026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16C82-2510-4068-A898-072EE54A1016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2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A2707-F21B-4232-B4ED-5473AF32189C}" type="datetimeFigureOut">
              <a:rPr lang="en-GB" smtClean="0"/>
              <a:pPr/>
              <a:t>24/06/2026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16C82-2510-4068-A898-072EE54A1016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9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4" y="731521"/>
            <a:ext cx="4829287" cy="489472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A2707-F21B-4232-B4ED-5473AF32189C}" type="datetimeFigureOut">
              <a:rPr lang="en-GB" smtClean="0"/>
              <a:pPr/>
              <a:t>24/06/2026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16C82-2510-4068-A898-072EE54A1016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A2707-F21B-4232-B4ED-5473AF32189C}" type="datetimeFigureOut">
              <a:rPr lang="en-GB" smtClean="0"/>
              <a:pPr/>
              <a:t>24/06/2026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16C82-2510-4068-A898-072EE54A1016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6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9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A2707-F21B-4232-B4ED-5473AF32189C}" type="datetimeFigureOut">
              <a:rPr lang="en-GB" smtClean="0"/>
              <a:pPr/>
              <a:t>24/06/2026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16C82-2510-4068-A898-072EE54A1016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A2707-F21B-4232-B4ED-5473AF32189C}" type="datetimeFigureOut">
              <a:rPr lang="en-GB" smtClean="0"/>
              <a:pPr/>
              <a:t>24/06/2026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16C82-2510-4068-A898-072EE54A1016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A2707-F21B-4232-B4ED-5473AF32189C}" type="datetimeFigureOut">
              <a:rPr lang="en-GB" smtClean="0"/>
              <a:pPr/>
              <a:t>24/06/2026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16C82-2510-4068-A898-072EE54A1016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A2707-F21B-4232-B4ED-5473AF32189C}" type="datetimeFigureOut">
              <a:rPr lang="en-GB" smtClean="0"/>
              <a:pPr/>
              <a:t>24/06/2026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16C82-2510-4068-A898-072EE54A1016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A2707-F21B-4232-B4ED-5473AF32189C}" type="datetimeFigureOut">
              <a:rPr lang="en-GB" smtClean="0"/>
              <a:pPr/>
              <a:t>24/06/2026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16C82-2510-4068-A898-072EE54A1016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6" y="2209802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6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6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A2707-F21B-4232-B4ED-5473AF32189C}" type="datetimeFigureOut">
              <a:rPr lang="en-GB" smtClean="0"/>
              <a:pPr/>
              <a:t>24/06/2026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16C82-2510-4068-A898-072EE54A1016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A2707-F21B-4232-B4ED-5473AF32189C}" type="datetimeFigureOut">
              <a:rPr lang="en-GB" smtClean="0"/>
              <a:pPr/>
              <a:t>24/06/2026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16C82-2510-4068-A898-072EE54A1016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90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2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253A2707-F21B-4232-B4ED-5473AF32189C}" type="datetimeFigureOut">
              <a:rPr lang="en-GB" smtClean="0"/>
              <a:pPr/>
              <a:t>24/06/2026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172202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2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FE616C82-2510-4068-A898-072EE54A1016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13" Type="http://schemas.openxmlformats.org/officeDocument/2006/relationships/image" Target="../media/image11.jpeg"/><Relationship Id="rId3" Type="http://schemas.openxmlformats.org/officeDocument/2006/relationships/image" Target="../media/image1.png"/><Relationship Id="rId7" Type="http://schemas.openxmlformats.org/officeDocument/2006/relationships/image" Target="../media/image5.jpeg"/><Relationship Id="rId12" Type="http://schemas.openxmlformats.org/officeDocument/2006/relationships/image" Target="../media/image10.jpeg"/><Relationship Id="rId17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11" Type="http://schemas.openxmlformats.org/officeDocument/2006/relationships/image" Target="../media/image9.jpeg"/><Relationship Id="rId5" Type="http://schemas.openxmlformats.org/officeDocument/2006/relationships/image" Target="../media/image3.jpeg"/><Relationship Id="rId15" Type="http://schemas.openxmlformats.org/officeDocument/2006/relationships/image" Target="../media/image13.jpeg"/><Relationship Id="rId10" Type="http://schemas.openxmlformats.org/officeDocument/2006/relationships/image" Target="../media/image8.jpeg"/><Relationship Id="rId4" Type="http://schemas.openxmlformats.org/officeDocument/2006/relationships/image" Target="../media/image2.png"/><Relationship Id="rId9" Type="http://schemas.openxmlformats.org/officeDocument/2006/relationships/image" Target="../media/image7.jpeg"/><Relationship Id="rId1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6FEC876-B2B8-4469-9685-65806318F9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 Box 6"/>
          <p:cNvSpPr txBox="1"/>
          <p:nvPr/>
        </p:nvSpPr>
        <p:spPr>
          <a:xfrm>
            <a:off x="2946556" y="-116206"/>
            <a:ext cx="3096344" cy="1082675"/>
          </a:xfrm>
          <a:prstGeom prst="rect">
            <a:avLst/>
          </a:prstGeom>
          <a:noFill/>
          <a:ln>
            <a:noFill/>
          </a:ln>
          <a:effectLst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GB" sz="3600" b="1" i="1" dirty="0">
                <a:ln w="28575">
                  <a:solidFill>
                    <a:schemeClr val="bg2">
                      <a:lumMod val="50000"/>
                    </a:schemeClr>
                  </a:solidFill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50800" dist="39002" dir="5460000" algn="tl">
                    <a:srgbClr val="000000">
                      <a:alpha val="38000"/>
                    </a:srgbClr>
                  </a:outerShdw>
                </a:effectLst>
                <a:latin typeface="Comic Sans MS" panose="030F0702030302020204" pitchFamily="66" charset="0"/>
                <a:ea typeface="Calibri"/>
                <a:cs typeface="MV Boli" panose="02000500030200090000" pitchFamily="2" charset="0"/>
              </a:rPr>
              <a:t>Maple Class</a:t>
            </a:r>
            <a:endParaRPr lang="en-GB" sz="900" i="1" dirty="0">
              <a:ln w="28575">
                <a:solidFill>
                  <a:schemeClr val="bg2">
                    <a:lumMod val="50000"/>
                  </a:schemeClr>
                </a:solidFill>
              </a:ln>
              <a:solidFill>
                <a:schemeClr val="accent2">
                  <a:lumMod val="40000"/>
                  <a:lumOff val="60000"/>
                </a:schemeClr>
              </a:solidFill>
              <a:latin typeface="Comic Sans MS" panose="030F0702030302020204" pitchFamily="66" charset="0"/>
              <a:ea typeface="Calibri"/>
              <a:cs typeface="MV Boli" panose="02000500030200090000" pitchFamily="2" charset="0"/>
            </a:endParaRPr>
          </a:p>
        </p:txBody>
      </p:sp>
      <p:sp>
        <p:nvSpPr>
          <p:cNvPr id="7" name="Text Box 13"/>
          <p:cNvSpPr txBox="1"/>
          <p:nvPr/>
        </p:nvSpPr>
        <p:spPr>
          <a:xfrm>
            <a:off x="6597222" y="0"/>
            <a:ext cx="2467857" cy="685683"/>
          </a:xfrm>
          <a:prstGeom prst="horizontalScroll">
            <a:avLst/>
          </a:prstGeom>
          <a:solidFill>
            <a:schemeClr val="lt1"/>
          </a:solidFill>
          <a:ln w="6350">
            <a:solidFill>
              <a:schemeClr val="accent3">
                <a:lumMod val="50000"/>
              </a:schemeClr>
            </a:solidFill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1600" dirty="0">
                <a:ln>
                  <a:solidFill>
                    <a:schemeClr val="accent3">
                      <a:lumMod val="50000"/>
                    </a:schemeClr>
                  </a:solidFill>
                </a:ln>
                <a:latin typeface="Comic Sans MS" panose="030F0702030302020204" pitchFamily="66" charset="0"/>
                <a:ea typeface="Calibri"/>
                <a:cs typeface="MV Boli" panose="02000500030200090000" pitchFamily="2" charset="0"/>
              </a:rPr>
              <a:t>Friday </a:t>
            </a:r>
          </a:p>
          <a:p>
            <a:pPr algn="ctr"/>
            <a:r>
              <a:rPr lang="en-GB" sz="1600" dirty="0">
                <a:ln>
                  <a:solidFill>
                    <a:schemeClr val="accent3">
                      <a:lumMod val="50000"/>
                    </a:schemeClr>
                  </a:solidFill>
                </a:ln>
                <a:latin typeface="Comic Sans MS" panose="030F0702030302020204" pitchFamily="66" charset="0"/>
                <a:ea typeface="Calibri"/>
                <a:cs typeface="MV Boli" panose="02000500030200090000" pitchFamily="2" charset="0"/>
              </a:rPr>
              <a:t>27</a:t>
            </a:r>
            <a:r>
              <a:rPr lang="en-GB" sz="1600" baseline="30000" dirty="0">
                <a:ln>
                  <a:solidFill>
                    <a:schemeClr val="accent3">
                      <a:lumMod val="50000"/>
                    </a:schemeClr>
                  </a:solidFill>
                </a:ln>
                <a:latin typeface="Comic Sans MS" panose="030F0702030302020204" pitchFamily="66" charset="0"/>
                <a:ea typeface="Calibri"/>
                <a:cs typeface="MV Boli" panose="02000500030200090000" pitchFamily="2" charset="0"/>
              </a:rPr>
              <a:t>th</a:t>
            </a:r>
            <a:r>
              <a:rPr lang="en-GB" sz="1600" dirty="0">
                <a:ln>
                  <a:solidFill>
                    <a:schemeClr val="accent3">
                      <a:lumMod val="50000"/>
                    </a:schemeClr>
                  </a:solidFill>
                </a:ln>
                <a:latin typeface="Comic Sans MS" panose="030F0702030302020204" pitchFamily="66" charset="0"/>
                <a:ea typeface="Calibri"/>
                <a:cs typeface="MV Boli" panose="02000500030200090000" pitchFamily="2" charset="0"/>
              </a:rPr>
              <a:t> March 2026</a:t>
            </a:r>
          </a:p>
        </p:txBody>
      </p:sp>
      <p:sp>
        <p:nvSpPr>
          <p:cNvPr id="3" name="Rectangle 2"/>
          <p:cNvSpPr/>
          <p:nvPr/>
        </p:nvSpPr>
        <p:spPr>
          <a:xfrm rot="21405358">
            <a:off x="92814" y="-42851"/>
            <a:ext cx="2224608" cy="553998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en-GB" sz="3000" b="1" dirty="0">
                <a:ln w="57150"/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Comic Sans MS" panose="030F0702030302020204" pitchFamily="66" charset="0"/>
                <a:ea typeface="Calibri"/>
                <a:cs typeface="MV Boli" panose="02000500030200090000" pitchFamily="2" charset="0"/>
              </a:rPr>
              <a:t>Newsletter </a:t>
            </a:r>
            <a:endParaRPr lang="en-GB" sz="3000" b="1" dirty="0">
              <a:ln w="57150"/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C52E90A-CDC0-470F-A271-012F9A259C82}"/>
              </a:ext>
            </a:extLst>
          </p:cNvPr>
          <p:cNvSpPr txBox="1"/>
          <p:nvPr/>
        </p:nvSpPr>
        <p:spPr>
          <a:xfrm>
            <a:off x="148664" y="743271"/>
            <a:ext cx="3980076" cy="1139726"/>
          </a:xfrm>
          <a:prstGeom prst="roundRect">
            <a:avLst>
              <a:gd name="adj" fmla="val 10508"/>
            </a:avLst>
          </a:prstGeom>
          <a:solidFill>
            <a:schemeClr val="lt1">
              <a:alpha val="95000"/>
            </a:schemeClr>
          </a:solidFill>
          <a:ln w="38100">
            <a:solidFill>
              <a:srgbClr val="FFFF0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lIns="36000" tIns="0" rIns="36000" bIns="0" rtlCol="0">
            <a:spAutoFit/>
          </a:bodyPr>
          <a:lstStyle/>
          <a:p>
            <a:pPr algn="ctr"/>
            <a:r>
              <a:rPr lang="en-GB" sz="1400" b="1" dirty="0">
                <a:latin typeface="Comic Sans MS" panose="030F0702030302020204" pitchFamily="66" charset="0"/>
                <a:cs typeface="MV Boli" panose="02000500030200090000" pitchFamily="2" charset="0"/>
              </a:rPr>
              <a:t>Celebration assembly</a:t>
            </a:r>
          </a:p>
          <a:p>
            <a:pPr algn="ctr"/>
            <a:r>
              <a:rPr lang="en-GB" sz="1400" b="1" dirty="0">
                <a:latin typeface="Comic Sans MS" panose="030F0702030302020204" pitchFamily="66" charset="0"/>
                <a:cs typeface="MV Boli" panose="02000500030200090000" pitchFamily="2" charset="0"/>
              </a:rPr>
              <a:t>Award: </a:t>
            </a:r>
            <a:r>
              <a:rPr lang="en-GB" sz="1400" dirty="0">
                <a:latin typeface="Comic Sans MS" panose="030F0702030302020204" pitchFamily="66" charset="0"/>
                <a:cs typeface="MV Boli" panose="02000500030200090000" pitchFamily="2" charset="0"/>
              </a:rPr>
              <a:t>Freddie for lots of brilliant clapping throughout the week</a:t>
            </a:r>
          </a:p>
          <a:p>
            <a:pPr algn="ctr"/>
            <a:r>
              <a:rPr lang="en-GB" sz="1400" b="1" dirty="0">
                <a:latin typeface="Comic Sans MS" panose="030F0702030302020204" pitchFamily="66" charset="0"/>
                <a:cs typeface="MV Boli" panose="02000500030200090000" pitchFamily="2" charset="0"/>
              </a:rPr>
              <a:t>School rule award: </a:t>
            </a:r>
            <a:r>
              <a:rPr lang="en-GB" sz="1400" dirty="0">
                <a:latin typeface="Comic Sans MS" panose="030F0702030302020204" pitchFamily="66" charset="0"/>
                <a:cs typeface="MV Boli" panose="02000500030200090000" pitchFamily="2" charset="0"/>
              </a:rPr>
              <a:t>Alfie for sharing the sensory toys box with peers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36984946-44D6-47CD-9CC7-56E36E98A859}"/>
              </a:ext>
            </a:extLst>
          </p:cNvPr>
          <p:cNvSpPr txBox="1"/>
          <p:nvPr/>
        </p:nvSpPr>
        <p:spPr>
          <a:xfrm>
            <a:off x="148664" y="2248192"/>
            <a:ext cx="3980076" cy="1367671"/>
          </a:xfrm>
          <a:prstGeom prst="roundRect">
            <a:avLst>
              <a:gd name="adj" fmla="val 10508"/>
            </a:avLst>
          </a:prstGeom>
          <a:solidFill>
            <a:schemeClr val="lt1">
              <a:alpha val="95000"/>
            </a:schemeClr>
          </a:solidFill>
          <a:ln w="381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lIns="36000" tIns="0" rIns="36000" bIns="0" rtlCol="0">
            <a:spAutoFit/>
          </a:bodyPr>
          <a:lstStyle/>
          <a:p>
            <a:pPr algn="ctr"/>
            <a:r>
              <a:rPr lang="en-GB" sz="1400" dirty="0">
                <a:latin typeface="Comic Sans MS" panose="030F0702030302020204" pitchFamily="66" charset="0"/>
                <a:cs typeface="MV Boli" panose="02000500030200090000" pitchFamily="2" charset="0"/>
              </a:rPr>
              <a:t>It was great to see so many of you at the Art Gallery on Tuesday, we hope you enjoyed it.</a:t>
            </a:r>
          </a:p>
          <a:p>
            <a:pPr algn="ctr"/>
            <a:r>
              <a:rPr lang="en-GB" sz="1400" dirty="0">
                <a:latin typeface="Comic Sans MS" panose="030F0702030302020204" pitchFamily="66" charset="0"/>
                <a:cs typeface="MV Boli" panose="02000500030200090000" pitchFamily="2" charset="0"/>
              </a:rPr>
              <a:t>Any feedback on the event would be appreciated so we can keep similar events running during the school year for you to share some experiences with your children.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F943D20-3014-4AD1-9466-F1E45188B31E}"/>
              </a:ext>
            </a:extLst>
          </p:cNvPr>
          <p:cNvSpPr txBox="1"/>
          <p:nvPr/>
        </p:nvSpPr>
        <p:spPr>
          <a:xfrm>
            <a:off x="103492" y="3989418"/>
            <a:ext cx="4252484" cy="2816751"/>
          </a:xfrm>
          <a:prstGeom prst="roundRect">
            <a:avLst>
              <a:gd name="adj" fmla="val 10508"/>
            </a:avLst>
          </a:prstGeom>
          <a:solidFill>
            <a:schemeClr val="lt1">
              <a:alpha val="95000"/>
            </a:schemeClr>
          </a:solidFill>
          <a:ln w="381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lIns="36000" tIns="0" rIns="36000" bIns="0" rtlCol="0">
            <a:spAutoFit/>
          </a:bodyPr>
          <a:lstStyle/>
          <a:p>
            <a:pPr algn="ctr"/>
            <a:r>
              <a:rPr lang="en-GB" sz="1400" dirty="0">
                <a:latin typeface="Comic Sans MS" panose="030F0702030302020204" pitchFamily="66" charset="0"/>
                <a:cs typeface="MV Boli" panose="02000500030200090000" pitchFamily="2" charset="0"/>
              </a:rPr>
              <a:t>We will be having a staffing change after Easter. Miss Cavanagh will be moving next door to help Holly Class and we will be welcoming Miss </a:t>
            </a:r>
            <a:r>
              <a:rPr lang="en-GB" sz="1400" dirty="0" err="1">
                <a:latin typeface="Comic Sans MS" panose="030F0702030302020204" pitchFamily="66" charset="0"/>
                <a:cs typeface="MV Boli" panose="02000500030200090000" pitchFamily="2" charset="0"/>
              </a:rPr>
              <a:t>Addaway</a:t>
            </a:r>
            <a:r>
              <a:rPr lang="en-GB" sz="1400" dirty="0">
                <a:latin typeface="Comic Sans MS" panose="030F0702030302020204" pitchFamily="66" charset="0"/>
                <a:cs typeface="MV Boli" panose="02000500030200090000" pitchFamily="2" charset="0"/>
              </a:rPr>
              <a:t> to Maple.</a:t>
            </a:r>
          </a:p>
          <a:p>
            <a:pPr algn="ctr"/>
            <a:endParaRPr lang="en-GB" sz="1400" dirty="0">
              <a:latin typeface="Comic Sans MS" panose="030F0702030302020204" pitchFamily="66" charset="0"/>
              <a:cs typeface="MV Boli" panose="02000500030200090000" pitchFamily="2" charset="0"/>
            </a:endParaRPr>
          </a:p>
          <a:p>
            <a:pPr algn="ctr"/>
            <a:endParaRPr lang="en-GB" sz="1400" dirty="0">
              <a:latin typeface="Comic Sans MS" panose="030F0702030302020204" pitchFamily="66" charset="0"/>
              <a:cs typeface="MV Boli" panose="02000500030200090000" pitchFamily="2" charset="0"/>
            </a:endParaRPr>
          </a:p>
          <a:p>
            <a:pPr algn="ctr"/>
            <a:endParaRPr lang="en-GB" sz="1400" dirty="0">
              <a:latin typeface="Comic Sans MS" panose="030F0702030302020204" pitchFamily="66" charset="0"/>
              <a:cs typeface="MV Boli" panose="02000500030200090000" pitchFamily="2" charset="0"/>
            </a:endParaRPr>
          </a:p>
          <a:p>
            <a:pPr algn="ctr"/>
            <a:endParaRPr lang="en-GB" sz="1400" dirty="0">
              <a:latin typeface="Comic Sans MS" panose="030F0702030302020204" pitchFamily="66" charset="0"/>
              <a:cs typeface="MV Boli" panose="02000500030200090000" pitchFamily="2" charset="0"/>
            </a:endParaRPr>
          </a:p>
          <a:p>
            <a:pPr algn="ctr"/>
            <a:endParaRPr lang="en-GB" sz="1400" dirty="0">
              <a:latin typeface="Comic Sans MS" panose="030F0702030302020204" pitchFamily="66" charset="0"/>
              <a:cs typeface="MV Boli" panose="02000500030200090000" pitchFamily="2" charset="0"/>
            </a:endParaRPr>
          </a:p>
          <a:p>
            <a:pPr algn="ctr"/>
            <a:endParaRPr lang="en-GB" sz="500" dirty="0">
              <a:latin typeface="Comic Sans MS" panose="030F0702030302020204" pitchFamily="66" charset="0"/>
              <a:cs typeface="MV Boli" panose="02000500030200090000" pitchFamily="2" charset="0"/>
            </a:endParaRPr>
          </a:p>
          <a:p>
            <a:pPr algn="ctr"/>
            <a:r>
              <a:rPr lang="en-GB" sz="1400" dirty="0">
                <a:latin typeface="Comic Sans MS" panose="030F0702030302020204" pitchFamily="66" charset="0"/>
                <a:cs typeface="MV Boli" panose="02000500030200090000" pitchFamily="2" charset="0"/>
              </a:rPr>
              <a:t>We hope you all have a lovely Easter Holiday and look forward to seeing you again on </a:t>
            </a:r>
          </a:p>
          <a:p>
            <a:pPr algn="ctr"/>
            <a:r>
              <a:rPr lang="en-GB" sz="1400" b="1" dirty="0">
                <a:latin typeface="Comic Sans MS" panose="030F0702030302020204" pitchFamily="66" charset="0"/>
                <a:cs typeface="MV Boli" panose="02000500030200090000" pitchFamily="2" charset="0"/>
              </a:rPr>
              <a:t>Monday 13</a:t>
            </a:r>
            <a:r>
              <a:rPr lang="en-GB" sz="1400" b="1" baseline="30000" dirty="0">
                <a:latin typeface="Comic Sans MS" panose="030F0702030302020204" pitchFamily="66" charset="0"/>
                <a:cs typeface="MV Boli" panose="02000500030200090000" pitchFamily="2" charset="0"/>
              </a:rPr>
              <a:t>th</a:t>
            </a:r>
            <a:r>
              <a:rPr lang="en-GB" sz="1400" b="1" dirty="0">
                <a:latin typeface="Comic Sans MS" panose="030F0702030302020204" pitchFamily="66" charset="0"/>
                <a:cs typeface="MV Boli" panose="02000500030200090000" pitchFamily="2" charset="0"/>
              </a:rPr>
              <a:t> April</a:t>
            </a:r>
            <a:r>
              <a:rPr lang="en-GB" sz="1400" dirty="0">
                <a:latin typeface="Comic Sans MS" panose="030F0702030302020204" pitchFamily="66" charset="0"/>
                <a:cs typeface="MV Boli" panose="02000500030200090000" pitchFamily="2" charset="0"/>
              </a:rPr>
              <a:t>.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C63D0016-766D-4367-B362-956E7C2228E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58" t="5593" r="10347" b="10981"/>
          <a:stretch/>
        </p:blipFill>
        <p:spPr>
          <a:xfrm>
            <a:off x="108774" y="4984896"/>
            <a:ext cx="989967" cy="895750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67C82A6F-06F7-46AE-AD5F-9A52D561D77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75" t="24204" r="27903" b="9096"/>
          <a:stretch/>
        </p:blipFill>
        <p:spPr>
          <a:xfrm rot="5400000">
            <a:off x="1196376" y="5104067"/>
            <a:ext cx="648582" cy="576064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880C3C97-24D0-4F4E-BAE6-230CB35C1BD1}"/>
              </a:ext>
            </a:extLst>
          </p:cNvPr>
          <p:cNvSpPr txBox="1"/>
          <p:nvPr/>
        </p:nvSpPr>
        <p:spPr>
          <a:xfrm flipH="1">
            <a:off x="1141261" y="5656494"/>
            <a:ext cx="77407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00" dirty="0"/>
              <a:t>Miss Middleton 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19E428E5-CF98-43B6-AC0F-1965291CA05B}"/>
              </a:ext>
            </a:extLst>
          </p:cNvPr>
          <p:cNvSpPr txBox="1"/>
          <p:nvPr/>
        </p:nvSpPr>
        <p:spPr>
          <a:xfrm flipH="1">
            <a:off x="1921273" y="5757535"/>
            <a:ext cx="94963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/>
              <a:t>Miss Goddard</a:t>
            </a: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93D4602C-44AD-44E7-8406-CE7BD5BAEA87}"/>
              </a:ext>
            </a:extLst>
          </p:cNvPr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603" t="23496" r="33983" b="44249"/>
          <a:stretch/>
        </p:blipFill>
        <p:spPr bwMode="auto">
          <a:xfrm>
            <a:off x="2108057" y="5040884"/>
            <a:ext cx="576064" cy="68632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17BD3F6C-9AE4-4DCC-BE1C-B89CBF897A31}"/>
              </a:ext>
            </a:extLst>
          </p:cNvPr>
          <p:cNvSpPr txBox="1"/>
          <p:nvPr/>
        </p:nvSpPr>
        <p:spPr>
          <a:xfrm>
            <a:off x="3485033" y="5248783"/>
            <a:ext cx="92044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000" dirty="0"/>
              <a:t>Miss Phelps </a:t>
            </a:r>
          </a:p>
          <a:p>
            <a:pPr algn="ctr"/>
            <a:r>
              <a:rPr lang="en-GB" sz="1000" dirty="0"/>
              <a:t>at lunchtime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614467D7-B81C-4524-BE5F-C838C357CDFC}"/>
              </a:ext>
            </a:extLst>
          </p:cNvPr>
          <p:cNvSpPr txBox="1"/>
          <p:nvPr/>
        </p:nvSpPr>
        <p:spPr>
          <a:xfrm flipH="1">
            <a:off x="2730909" y="5695287"/>
            <a:ext cx="9496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00" dirty="0"/>
              <a:t>Miss </a:t>
            </a:r>
            <a:r>
              <a:rPr lang="en-GB" sz="1000" dirty="0" err="1"/>
              <a:t>Addaway</a:t>
            </a:r>
            <a:endParaRPr lang="en-GB" sz="1000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13FF1EA3-5432-4B3F-A2EB-F0901AE01F58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94" t="27807" r="38195" b="32674"/>
          <a:stretch/>
        </p:blipFill>
        <p:spPr>
          <a:xfrm rot="5400000">
            <a:off x="6292375" y="1122992"/>
            <a:ext cx="1671240" cy="93091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86D16A87-FB72-41FE-90B7-F3480268AE40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92" t="11257" r="32150" b="45754"/>
          <a:stretch/>
        </p:blipFill>
        <p:spPr>
          <a:xfrm rot="5400000">
            <a:off x="7528021" y="4644628"/>
            <a:ext cx="1907031" cy="1094886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76588721-199F-4EDE-9FF7-DDDC09C4A519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78" t="19981" r="55250" b="18398"/>
          <a:stretch/>
        </p:blipFill>
        <p:spPr>
          <a:xfrm rot="5400000">
            <a:off x="4498592" y="1675299"/>
            <a:ext cx="1635644" cy="1840487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F0C60414-3341-45DB-9BE7-898D81632F7D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50" t="21402" r="44750" b="15001"/>
          <a:stretch/>
        </p:blipFill>
        <p:spPr>
          <a:xfrm rot="5400000">
            <a:off x="4842029" y="188701"/>
            <a:ext cx="1350762" cy="2045364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D425173A-B64A-4324-9716-54C9B6860A82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59" t="17419" r="39500" b="5200"/>
          <a:stretch/>
        </p:blipFill>
        <p:spPr>
          <a:xfrm rot="5400000">
            <a:off x="7200692" y="2104920"/>
            <a:ext cx="1543269" cy="2225728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46401F35-4DD4-4F59-AF0E-6E69D812066A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87" t="18659" r="21650" b="21362"/>
          <a:stretch/>
        </p:blipFill>
        <p:spPr>
          <a:xfrm rot="5400000">
            <a:off x="7570993" y="918140"/>
            <a:ext cx="1752066" cy="1259788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26225B35-59CD-408E-BCA1-1B353B8E16E3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87" t="36967" r="47761" b="20600"/>
          <a:stretch/>
        </p:blipFill>
        <p:spPr>
          <a:xfrm rot="5400000">
            <a:off x="4415504" y="5266476"/>
            <a:ext cx="1671239" cy="1459076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3FD871D7-C9ED-4570-AA22-6C646E1CFEB7}"/>
              </a:ext>
            </a:extLst>
          </p:cNvPr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96" t="16236" r="23465" b="16928"/>
          <a:stretch/>
        </p:blipFill>
        <p:spPr>
          <a:xfrm rot="5400000">
            <a:off x="6115247" y="3752230"/>
            <a:ext cx="1760836" cy="1363409"/>
          </a:xfrm>
          <a:prstGeom prst="rect">
            <a:avLst/>
          </a:prstGeom>
        </p:spPr>
      </p:pic>
      <p:pic>
        <p:nvPicPr>
          <p:cNvPr id="48" name="Picture 47">
            <a:extLst>
              <a:ext uri="{FF2B5EF4-FFF2-40B4-BE49-F238E27FC236}">
                <a16:creationId xmlns:a16="http://schemas.microsoft.com/office/drawing/2014/main" id="{CFFEFCF9-F2C3-4FB3-AD8E-409B77A0E369}"/>
              </a:ext>
            </a:extLst>
          </p:cNvPr>
          <p:cNvPicPr>
            <a:picLocks noChangeAspect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87" t="34171" r="25629" b="7470"/>
          <a:stretch/>
        </p:blipFill>
        <p:spPr>
          <a:xfrm rot="5400000">
            <a:off x="4548855" y="3642819"/>
            <a:ext cx="1814713" cy="1355805"/>
          </a:xfrm>
          <a:prstGeom prst="rect">
            <a:avLst/>
          </a:prstGeom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3A937546-9C2B-455F-B40F-6392BD3E2C90}"/>
              </a:ext>
            </a:extLst>
          </p:cNvPr>
          <p:cNvPicPr>
            <a:picLocks noChangeAspect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710" t="30637" r="42504" b="36162"/>
          <a:stretch/>
        </p:blipFill>
        <p:spPr>
          <a:xfrm rot="5400000">
            <a:off x="6495922" y="5291761"/>
            <a:ext cx="1219818" cy="1707653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C131540F-2EFB-4C53-9AD9-BF15FA79B261}"/>
              </a:ext>
            </a:extLst>
          </p:cNvPr>
          <p:cNvPicPr>
            <a:picLocks noChangeAspect="1"/>
          </p:cNvPicPr>
          <p:nvPr/>
        </p:nvPicPr>
        <p:blipFill rotWithShape="1">
          <a:blip r:embed="rId17"/>
          <a:srcRect l="9222" t="2913" r="16340" b="24366"/>
          <a:stretch/>
        </p:blipFill>
        <p:spPr>
          <a:xfrm>
            <a:off x="2909520" y="5024315"/>
            <a:ext cx="552354" cy="719465"/>
          </a:xfrm>
          <a:prstGeom prst="rect">
            <a:avLst/>
          </a:prstGeom>
        </p:spPr>
      </p:pic>
      <p:sp>
        <p:nvSpPr>
          <p:cNvPr id="6" name="Smiley Face 5">
            <a:extLst>
              <a:ext uri="{FF2B5EF4-FFF2-40B4-BE49-F238E27FC236}">
                <a16:creationId xmlns:a16="http://schemas.microsoft.com/office/drawing/2014/main" id="{543311A5-774B-4732-8265-55A30E333D67}"/>
              </a:ext>
            </a:extLst>
          </p:cNvPr>
          <p:cNvSpPr/>
          <p:nvPr/>
        </p:nvSpPr>
        <p:spPr>
          <a:xfrm>
            <a:off x="7640736" y="2673203"/>
            <a:ext cx="637844" cy="720080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9" name="Smiley Face 28">
            <a:extLst>
              <a:ext uri="{FF2B5EF4-FFF2-40B4-BE49-F238E27FC236}">
                <a16:creationId xmlns:a16="http://schemas.microsoft.com/office/drawing/2014/main" id="{2A5BF7E7-8C9A-4109-BD38-FAFD9CDFBE35}"/>
              </a:ext>
            </a:extLst>
          </p:cNvPr>
          <p:cNvSpPr/>
          <p:nvPr/>
        </p:nvSpPr>
        <p:spPr>
          <a:xfrm>
            <a:off x="8315596" y="4238555"/>
            <a:ext cx="637844" cy="720080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" name="Smiley Face 31">
            <a:extLst>
              <a:ext uri="{FF2B5EF4-FFF2-40B4-BE49-F238E27FC236}">
                <a16:creationId xmlns:a16="http://schemas.microsoft.com/office/drawing/2014/main" id="{639B291E-3CF1-4678-A7FB-7BED8E994CB2}"/>
              </a:ext>
            </a:extLst>
          </p:cNvPr>
          <p:cNvSpPr/>
          <p:nvPr/>
        </p:nvSpPr>
        <p:spPr>
          <a:xfrm>
            <a:off x="6848966" y="3531434"/>
            <a:ext cx="637844" cy="720080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18364545"/>
      </p:ext>
    </p:extLst>
  </p:cSld>
  <p:clrMapOvr>
    <a:masterClrMapping/>
  </p:clrMapOvr>
</p:sld>
</file>

<file path=ppt/theme/theme1.xml><?xml version="1.0" encoding="utf-8"?>
<a:theme xmlns:a="http://schemas.openxmlformats.org/drawingml/2006/main" name="Slipstream">
  <a:themeElements>
    <a:clrScheme name="Slipstream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Slipstream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lipstream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14599</TotalTime>
  <Words>147</Words>
  <Application>Microsoft Office PowerPoint</Application>
  <PresentationFormat>On-screen Show (4:3)</PresentationFormat>
  <Paragraphs>24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Calibri</vt:lpstr>
      <vt:lpstr>Comic Sans MS</vt:lpstr>
      <vt:lpstr>Georgia</vt:lpstr>
      <vt:lpstr>Trebuchet MS</vt:lpstr>
      <vt:lpstr>Slipstream</vt:lpstr>
      <vt:lpstr>PowerPoint Presentation</vt:lpstr>
    </vt:vector>
  </TitlesOfParts>
  <Company>Hampshire County Council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mpeciuc</dc:creator>
  <cp:lastModifiedBy>A Danes</cp:lastModifiedBy>
  <cp:revision>1456</cp:revision>
  <cp:lastPrinted>2026-03-06T08:35:19Z</cp:lastPrinted>
  <dcterms:created xsi:type="dcterms:W3CDTF">2014-10-09T20:16:32Z</dcterms:created>
  <dcterms:modified xsi:type="dcterms:W3CDTF">2026-06-24T08:30:55Z</dcterms:modified>
</cp:coreProperties>
</file>